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50" d="100"/>
          <a:sy n="50" d="100"/>
        </p:scale>
        <p:origin x="-1267" y="-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34746CA-9197-4C92-937C-7FBC1B56533D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D83D22-62EE-4579-8B89-091A6A0DBE6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60697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5AED0-A3E0-48A7-90EA-5BF692E87E4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8533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B4211E-B5AC-41D9-AB99-2F45DAFF94C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50283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6BBC6C-2B97-4E2A-B82E-D6F43C78C51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379666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F7B62-49E3-4D9E-81E5-4BCF7D5541C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20071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E4BBCE-CDFD-40B9-9C8D-706CA90B6FA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81087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F24AC-4D48-4687-9770-783694BBE3E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71359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E0CF0-E51E-41AE-887E-1B419EFC065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40414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601A52-F20A-49CA-A87F-E956AAD54B0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88913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A44B22-A522-4F62-8538-39844AC3887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23397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40C713E-E5F4-4900-AE7A-E45EE71A9519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0258" y="383019"/>
            <a:ext cx="50626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ФИЗМИНУТКА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«Богатыри»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2774" y="5452045"/>
            <a:ext cx="77768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Автор: учитель начальных классов</a:t>
            </a:r>
          </a:p>
          <a:p>
            <a:pPr algn="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МОУ СОШ №25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</a:rPr>
              <a:t>г.Сочи</a:t>
            </a:r>
            <a:endParaRPr lang="ru-RU" sz="28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Мухина М.В.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137345"/>
            <a:ext cx="44196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 descr="Цветочки и резные завиточки, изображения, векторная графика, клипарты, векторный клипарт, растровый клипарт - Дизайн-студия Ива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022995" y="73963"/>
            <a:ext cx="2527990" cy="2037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5" name="Picture 9" descr="Цветочки и резные завиточки, изображения, векторная графика, клипарты, векторный клипарт, растровый клипарт - Дизайн-студия Ива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908730" y="2282466"/>
            <a:ext cx="2313482" cy="202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7" name="Picture 11" descr="Цветочки и резные завиточки, изображения, векторная графика, клипарты, векторный клипарт, растровый клипарт - Дизайн-студия Ива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917513" y="4551155"/>
            <a:ext cx="2411169" cy="194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12360" y="0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12358" y="2356589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50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12360" y="4450829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344" y="1143000"/>
            <a:ext cx="5715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620688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Дружно встали. Раз! Два! Три!</a:t>
            </a:r>
            <a:b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Мы теперь – богатыри!</a:t>
            </a:r>
            <a:b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</a:b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3153" y="5345559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84412" y="5345559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455641" y="5345560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799926" y="5345560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3681" y="-991145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83716" y="-991145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14888" y="-991145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986116" y="-975905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3960" y="476672"/>
            <a:ext cx="843249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Мы ладонь к глазам приставим.</a:t>
            </a:r>
            <a:b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Ноги крепкие расставим.</a:t>
            </a:r>
            <a:r>
              <a:rPr lang="ru-RU" i="1" dirty="0" smtClean="0">
                <a:effectLst/>
                <a:latin typeface="Times New Roman"/>
                <a:ea typeface="Times New Roman"/>
              </a:rPr>
              <a:t/>
            </a:r>
            <a:br>
              <a:rPr lang="ru-RU" i="1" dirty="0" smtClean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16386" name="Picture 2" descr="русские богатыри картинки для дет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00808"/>
            <a:ext cx="3671328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3681" y="-1009903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45246" y="-1009903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18129" y="-1009904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047929" y="-1009905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6907" y="5273551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87654" y="5269586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682929" y="5269586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857206" y="5273551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8738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808" y="587296"/>
            <a:ext cx="68407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Поворачиваясь вправо,</a:t>
            </a:r>
            <a:b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Оглядимся величаво;</a:t>
            </a:r>
            <a:b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</a:b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7412" name="Picture 4" descr="В древние времена боролись с врагами богатыри - Картинка 182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188" y="1916832"/>
            <a:ext cx="5001791" cy="4500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3681" y="-991145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36631" y="-991145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59696" y="-991146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090552" y="-991145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06156" y="5345575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29221" y="5345558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771200" y="5345575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2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857206" y="5345560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1257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71287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И налево надо тоже</a:t>
            </a:r>
            <a:b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Поглядеть из-под ладошек.</a:t>
            </a:r>
            <a:b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</a:b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405" y="1916832"/>
            <a:ext cx="7254355" cy="408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6777" y="-1006661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05618" y="-1006660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14886" y="-1006659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047928" y="-999843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5143" y="5273551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84412" y="5273551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17453" y="5273548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857206" y="5273549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2823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556792"/>
            <a:ext cx="4817659" cy="510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0288" y="69269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И направо, и еще</a:t>
            </a:r>
            <a:b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Через левое плечо.</a:t>
            </a:r>
            <a:b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</a:b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6345" y="-991145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11425" y="-991145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15680" y="-991145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19937" y="-999529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5371" y="5277703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45933" y="5255607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89462" y="5255607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840398" y="5277702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840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020" y="676374"/>
            <a:ext cx="75608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Буквой «л» расставим ноги.</a:t>
            </a:r>
            <a:b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Точно в пляске – руки в боки.</a:t>
            </a:r>
            <a:b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Наклонились влево, вправо.</a:t>
            </a:r>
            <a:b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Получается на славу!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20482" name="Picture 2" descr="Всероссийский Турнир на Кубок ФСО&quot;Динамо РТ&quot; г.Казань. :: . KIDSHOCKEY.RU - Детский и Юношеский Хокк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46270"/>
            <a:ext cx="460851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3681" y="-991145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83433" y="-991145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793074" y="-991146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047929" y="-991145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2958" y="5345559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62599" y="5345558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27649" y="5345559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9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809933" y="5326953"/>
            <a:ext cx="2043113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0930821"/>
      </p:ext>
    </p:extLst>
  </p:cSld>
  <p:clrMapOvr>
    <a:masterClrMapping/>
  </p:clrMapOvr>
</p:sld>
</file>

<file path=ppt/theme/theme1.xml><?xml version="1.0" encoding="utf-8"?>
<a:theme xmlns:a="http://schemas.openxmlformats.org/drawingml/2006/main" name="бежевые кирпичи">
  <a:themeElements>
    <a:clrScheme name="Тема Office 1">
      <a:dk1>
        <a:srgbClr val="000000"/>
      </a:dk1>
      <a:lt1>
        <a:srgbClr val="FAF0E6"/>
      </a:lt1>
      <a:dk2>
        <a:srgbClr val="000000"/>
      </a:dk2>
      <a:lt2>
        <a:srgbClr val="8C8C8C"/>
      </a:lt2>
      <a:accent1>
        <a:srgbClr val="E9BD91"/>
      </a:accent1>
      <a:accent2>
        <a:srgbClr val="CE9A63"/>
      </a:accent2>
      <a:accent3>
        <a:srgbClr val="FCF6F0"/>
      </a:accent3>
      <a:accent4>
        <a:srgbClr val="000000"/>
      </a:accent4>
      <a:accent5>
        <a:srgbClr val="F2DBC7"/>
      </a:accent5>
      <a:accent6>
        <a:srgbClr val="BA8B59"/>
      </a:accent6>
      <a:hlink>
        <a:srgbClr val="AD6521"/>
      </a:hlink>
      <a:folHlink>
        <a:srgbClr val="6B4D29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AF0E6"/>
        </a:lt1>
        <a:dk2>
          <a:srgbClr val="000000"/>
        </a:dk2>
        <a:lt2>
          <a:srgbClr val="8C8C8C"/>
        </a:lt2>
        <a:accent1>
          <a:srgbClr val="E9BD91"/>
        </a:accent1>
        <a:accent2>
          <a:srgbClr val="CE9A63"/>
        </a:accent2>
        <a:accent3>
          <a:srgbClr val="FCF6F0"/>
        </a:accent3>
        <a:accent4>
          <a:srgbClr val="000000"/>
        </a:accent4>
        <a:accent5>
          <a:srgbClr val="F2DBC7"/>
        </a:accent5>
        <a:accent6>
          <a:srgbClr val="BA8B59"/>
        </a:accent6>
        <a:hlink>
          <a:srgbClr val="AD6521"/>
        </a:hlink>
        <a:folHlink>
          <a:srgbClr val="6B4D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AF0E6"/>
        </a:lt1>
        <a:dk2>
          <a:srgbClr val="000000"/>
        </a:dk2>
        <a:lt2>
          <a:srgbClr val="8C8C8C"/>
        </a:lt2>
        <a:accent1>
          <a:srgbClr val="F2E540"/>
        </a:accent1>
        <a:accent2>
          <a:srgbClr val="FFC081"/>
        </a:accent2>
        <a:accent3>
          <a:srgbClr val="FCF6F0"/>
        </a:accent3>
        <a:accent4>
          <a:srgbClr val="000000"/>
        </a:accent4>
        <a:accent5>
          <a:srgbClr val="F7F0AF"/>
        </a:accent5>
        <a:accent6>
          <a:srgbClr val="E7AE74"/>
        </a:accent6>
        <a:hlink>
          <a:srgbClr val="DB9C38"/>
        </a:hlink>
        <a:folHlink>
          <a:srgbClr val="DD523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AF0E6"/>
        </a:lt1>
        <a:dk2>
          <a:srgbClr val="000000"/>
        </a:dk2>
        <a:lt2>
          <a:srgbClr val="8C8C8C"/>
        </a:lt2>
        <a:accent1>
          <a:srgbClr val="91BFED"/>
        </a:accent1>
        <a:accent2>
          <a:srgbClr val="90ECDA"/>
        </a:accent2>
        <a:accent3>
          <a:srgbClr val="FCF6F0"/>
        </a:accent3>
        <a:accent4>
          <a:srgbClr val="000000"/>
        </a:accent4>
        <a:accent5>
          <a:srgbClr val="C7DCF4"/>
        </a:accent5>
        <a:accent6>
          <a:srgbClr val="82D6C5"/>
        </a:accent6>
        <a:hlink>
          <a:srgbClr val="384BDB"/>
        </a:hlink>
        <a:folHlink>
          <a:srgbClr val="DB8A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AF0E6"/>
        </a:lt1>
        <a:dk2>
          <a:srgbClr val="000000"/>
        </a:dk2>
        <a:lt2>
          <a:srgbClr val="8C8C8C"/>
        </a:lt2>
        <a:accent1>
          <a:srgbClr val="FFEA81"/>
        </a:accent1>
        <a:accent2>
          <a:srgbClr val="FFC081"/>
        </a:accent2>
        <a:accent3>
          <a:srgbClr val="FCF6F0"/>
        </a:accent3>
        <a:accent4>
          <a:srgbClr val="000000"/>
        </a:accent4>
        <a:accent5>
          <a:srgbClr val="FFF3C1"/>
        </a:accent5>
        <a:accent6>
          <a:srgbClr val="E7AE74"/>
        </a:accent6>
        <a:hlink>
          <a:srgbClr val="388ADB"/>
        </a:hlink>
        <a:folHlink>
          <a:srgbClr val="9C3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C8C8C"/>
        </a:lt2>
        <a:accent1>
          <a:srgbClr val="E9BD91"/>
        </a:accent1>
        <a:accent2>
          <a:srgbClr val="CE9A63"/>
        </a:accent2>
        <a:accent3>
          <a:srgbClr val="FFFFFF"/>
        </a:accent3>
        <a:accent4>
          <a:srgbClr val="000000"/>
        </a:accent4>
        <a:accent5>
          <a:srgbClr val="F2DBC7"/>
        </a:accent5>
        <a:accent6>
          <a:srgbClr val="BA8B59"/>
        </a:accent6>
        <a:hlink>
          <a:srgbClr val="AD6521"/>
        </a:hlink>
        <a:folHlink>
          <a:srgbClr val="6B4D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C8C8C"/>
        </a:lt2>
        <a:accent1>
          <a:srgbClr val="F2E540"/>
        </a:accent1>
        <a:accent2>
          <a:srgbClr val="FFC081"/>
        </a:accent2>
        <a:accent3>
          <a:srgbClr val="FFFFFF"/>
        </a:accent3>
        <a:accent4>
          <a:srgbClr val="000000"/>
        </a:accent4>
        <a:accent5>
          <a:srgbClr val="F7F0AF"/>
        </a:accent5>
        <a:accent6>
          <a:srgbClr val="E7AE74"/>
        </a:accent6>
        <a:hlink>
          <a:srgbClr val="DB9C38"/>
        </a:hlink>
        <a:folHlink>
          <a:srgbClr val="DD523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C8C8C"/>
        </a:lt2>
        <a:accent1>
          <a:srgbClr val="91BFED"/>
        </a:accent1>
        <a:accent2>
          <a:srgbClr val="90ECDA"/>
        </a:accent2>
        <a:accent3>
          <a:srgbClr val="FFFFFF"/>
        </a:accent3>
        <a:accent4>
          <a:srgbClr val="000000"/>
        </a:accent4>
        <a:accent5>
          <a:srgbClr val="C7DCF4"/>
        </a:accent5>
        <a:accent6>
          <a:srgbClr val="82D6C5"/>
        </a:accent6>
        <a:hlink>
          <a:srgbClr val="384BDB"/>
        </a:hlink>
        <a:folHlink>
          <a:srgbClr val="DB8A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8C8C8C"/>
        </a:lt2>
        <a:accent1>
          <a:srgbClr val="FFEA81"/>
        </a:accent1>
        <a:accent2>
          <a:srgbClr val="FFC081"/>
        </a:accent2>
        <a:accent3>
          <a:srgbClr val="FFFFFF"/>
        </a:accent3>
        <a:accent4>
          <a:srgbClr val="000000"/>
        </a:accent4>
        <a:accent5>
          <a:srgbClr val="FFF3C1"/>
        </a:accent5>
        <a:accent6>
          <a:srgbClr val="E7AE74"/>
        </a:accent6>
        <a:hlink>
          <a:srgbClr val="388ADB"/>
        </a:hlink>
        <a:folHlink>
          <a:srgbClr val="9C38D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бежевые кирпичи</Template>
  <TotalTime>33</TotalTime>
  <Words>51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Arial</vt:lpstr>
      <vt:lpstr>бежевые кирпичи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5</cp:revision>
  <dcterms:created xsi:type="dcterms:W3CDTF">2015-03-25T19:38:48Z</dcterms:created>
  <dcterms:modified xsi:type="dcterms:W3CDTF">2015-03-25T20:12:31Z</dcterms:modified>
</cp:coreProperties>
</file>